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ADD2B0-4CE4-2B79-76D9-A302342B6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655317-88D5-15FE-85A8-82744DF22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4B6C46-9BEE-239D-3E54-FA750B79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7EDD9D-C2DA-744F-90E1-D691885A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6602E7-9E76-1BAF-06EF-B33AF888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20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552B50-2005-A0E1-561F-C23A0D22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39BF1B-C975-1199-85EB-27343E26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588D68-73C0-99CD-BA2A-E27C7AA4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3BC48C-3499-9C2D-E87A-284BB40A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29C016-87D1-024A-E73C-56BED476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14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C4706A-CC50-352E-5E48-25323F698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A48F40-BC17-AF42-7C24-F1A59568E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782D9A-D568-8B1B-93DD-CF2BE975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0A6BAB-6DA8-9012-1BEE-5C94675B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565FB0-46C3-2532-DD98-A6D25B30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60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D41C33-32B8-6549-1044-547B9A0F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C3854A-6DDD-B7BF-7C99-E39EAB5E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35BEE2-FAE6-CFB9-E769-99D17445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BD32D6-0782-6CE9-429B-3801ADDA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A97523-380E-12F6-6256-A98FEB9C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95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0FA3A2-DA5E-CC6C-E075-DBEFFE58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F8A223-9FEC-9F28-748F-361B7E98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4D7928-D071-4CD7-7E44-C1D9FA50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2874D0-7A16-5036-DFF6-378AAFDA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14992C-C034-C9FB-5F9C-0F6F0072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36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C7E5CD-DC79-0E4B-ACDB-A1A952DC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31D487-8615-18F6-AE57-27E67BC24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E7BED7-4AD8-F899-CD91-7926ECA05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C444880-6EFC-A7BF-E36E-6000432C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BE56B5-E605-5131-FA67-E7EBB95F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ADA99D3-C7FA-336D-14E9-1B71B2E1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21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F114A3-BBBB-6C4A-AB7F-08E46ED1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3ED8A1-5BAB-6649-8C04-6517110A9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303D769-088B-1378-E360-63D84704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A51863B-8CDC-4C6A-FB59-ABD2DE7AE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D42A51-5C1A-7144-3E1E-C5D07C0B0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D90F22C-17E0-BEA0-D3EB-21CF6570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3938D6C-DD1E-1793-AE50-96F8BB45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CC530E-6080-96AE-B258-9A2491F9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87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2641C4-F04E-B584-21D3-9F38C36E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5F03CF6-5175-00A7-F2CE-C62D025A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30C27BB-27C3-7851-540E-2C7F180A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394F664-BD78-2E88-FA22-84F8E475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9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D090444-BEF9-82D1-02C7-AC9F9D21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600B249-0E00-6F6D-B707-D80712CE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6891C1-9483-ABF6-3B70-0C3F34DA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15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5A766D-B5CB-B180-8C8D-5F8E0059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E5A170-70EC-5B5E-BCDD-B5AA6FB3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56F39E4-DC9B-6B27-01F3-5CE5545A2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C346C7-D5F3-EAA7-9AFB-836A720A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CB87DB-D68B-9F01-3E84-B72E643E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AC51C2-ABA7-BE83-E878-D079DF8C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38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D3460D-18FA-66A3-9F16-ACCC67AD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1CFF26E-D15E-E618-B91F-5F9B9C441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CA10A9C-1D78-3A3A-94DC-AA9F037F9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30FAC5-D423-0928-F287-83424164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67028CA-F695-F545-253D-0CE2A12C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506D47-0EB6-54ED-DC3B-B958DE3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73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127885-50D6-13A4-A1C1-BF41E397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BE6B4E-3EC1-D0F7-B677-56AB05BA9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2802C3-B0CF-3ABE-2A9C-7555189A5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D48E6A-E3DA-4C73-ADF6-AD707257FC3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F8EBFA-1206-1814-FC42-550448706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2AB307-9015-8835-868A-A77D04D53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09CE7E-3F34-4EA1-B2C6-01C5E48DC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9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9B75598-14A7-DF0B-43CF-DEA346AF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3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D3E6D-6967-6B30-BAA0-8C0BDE8F0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D8A6297-83A3-C6F1-3B8D-FBDF11152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9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E9AC2-74DF-5B6E-C4BD-BE0076DAB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6912BCE-8F60-FA3A-68D5-18E9E1CE2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489F5-6C09-3795-4CB1-3E409681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1529567-7409-73B5-98C1-DB4370A8B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B0313-9C9F-7852-E05A-667CE72E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D553FF8-1B15-40FA-EE50-8E7B2C770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9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7D0E8-51A6-223A-4268-965B72FEC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BDA8AE8-4639-F3C3-FDAA-1B83EBFA2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3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DD22E-972C-5B5F-6474-753F53445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9E98F2D-0238-4375-D17D-1662CA44B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5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CBB40-16D1-CB55-8F4F-642A406D7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9994213-F1AE-9E79-7FA6-7F0BB63A3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9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2C7C-FCCD-CBCD-4092-6B849E04F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67E3577-7979-CF05-7A50-01744D693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3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0BCC0-EF1B-3B62-55E3-7412D13B8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84AA08F-26CF-60EE-266D-935652CAA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0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5DE4-0829-09EA-8855-D00FC0623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4EC4D59-84C8-0D4B-D415-E6A448F79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F754F-D25D-DAB2-DEF7-E1D591D86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E13D64A-ACF8-6619-222D-4604B9446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2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Ayça Erözalp</dc:creator>
  <cp:lastModifiedBy>Ayça Erözalp</cp:lastModifiedBy>
  <cp:revision>1</cp:revision>
  <dcterms:created xsi:type="dcterms:W3CDTF">2026-05-04T12:02:11Z</dcterms:created>
  <dcterms:modified xsi:type="dcterms:W3CDTF">2026-05-04T12:05:04Z</dcterms:modified>
</cp:coreProperties>
</file>